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87" r:id="rId5"/>
  </p:sldIdLst>
  <p:sldSz cx="6858000" cy="12192000"/>
  <p:notesSz cx="6792913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174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6" pos="702" userDrawn="1">
          <p15:clr>
            <a:srgbClr val="A4A3A4"/>
          </p15:clr>
        </p15:guide>
        <p15:guide id="7" pos="3618" userDrawn="1">
          <p15:clr>
            <a:srgbClr val="A4A3A4"/>
          </p15:clr>
        </p15:guide>
        <p15:guide id="11" pos="2646" userDrawn="1">
          <p15:clr>
            <a:srgbClr val="A4A3A4"/>
          </p15:clr>
        </p15:guide>
        <p15:guide id="12" pos="1674" userDrawn="1">
          <p15:clr>
            <a:srgbClr val="A4A3A4"/>
          </p15:clr>
        </p15:guide>
        <p15:guide id="13" pos="3780" userDrawn="1">
          <p15:clr>
            <a:srgbClr val="A4A3A4"/>
          </p15:clr>
        </p15:guide>
        <p15:guide id="14" pos="2216" userDrawn="1">
          <p15:clr>
            <a:srgbClr val="A4A3A4"/>
          </p15:clr>
        </p15:guide>
        <p15:guide id="15" orient="horz" pos="55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7119"/>
    <a:srgbClr val="DEE3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094" autoAdjust="0"/>
  </p:normalViewPr>
  <p:slideViewPr>
    <p:cSldViewPr snapToGrid="0" snapToObjects="1">
      <p:cViewPr varScale="1">
        <p:scale>
          <a:sx n="64" d="100"/>
          <a:sy n="64" d="100"/>
        </p:scale>
        <p:origin x="3288" y="96"/>
      </p:cViewPr>
      <p:guideLst>
        <p:guide pos="2174"/>
        <p:guide pos="257"/>
        <p:guide pos="702"/>
        <p:guide pos="3618"/>
        <p:guide pos="2646"/>
        <p:guide pos="1674"/>
        <p:guide pos="3780"/>
        <p:guide pos="2216"/>
        <p:guide orient="horz" pos="55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C7EF05D-9E99-4C4C-BE01-E06CA04FFB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AD5983-8E36-CF46-ABAB-1EB432F05F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7745" y="1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F1565-30EA-A74A-84A8-DD270E184FCD}" type="datetimeFigureOut">
              <a:rPr lang="en-US" smtClean="0"/>
              <a:t>7/26/2025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3C58D9-1451-8F44-8567-67BCD62B9ED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41A0A-A0B9-4449-8432-5BE270A992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7745" y="9427076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ECB37-1E56-A544-A6E4-AC3604C08E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88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1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C2439-14DA-D64F-8382-B9E5F7D571B3}" type="datetimeFigureOut">
              <a:rPr lang="en-US" smtClean="0"/>
              <a:t>7/26/2025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54275" y="1239838"/>
            <a:ext cx="188436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2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247E4-8404-2A4F-B09E-5A8B6BAD8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63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3480A-540D-4670-8E78-2D4CD658B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9" y="649113"/>
            <a:ext cx="5915025" cy="95882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6CBD5321-D151-4C3E-832D-0E4B36E3B6A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" y="-28713"/>
            <a:ext cx="1676781" cy="12192000"/>
          </a:xfrm>
          <a:custGeom>
            <a:avLst/>
            <a:gdLst>
              <a:gd name="connsiteX0" fmla="*/ 0 w 2743200"/>
              <a:gd name="connsiteY0" fmla="*/ 0 h 4309164"/>
              <a:gd name="connsiteX1" fmla="*/ 2743200 w 2743200"/>
              <a:gd name="connsiteY1" fmla="*/ 0 h 4309164"/>
              <a:gd name="connsiteX2" fmla="*/ 2743200 w 2743200"/>
              <a:gd name="connsiteY2" fmla="*/ 4309164 h 4309164"/>
              <a:gd name="connsiteX3" fmla="*/ 0 w 2743200"/>
              <a:gd name="connsiteY3" fmla="*/ 4309164 h 430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4309164">
                <a:moveTo>
                  <a:pt x="0" y="0"/>
                </a:moveTo>
                <a:lnTo>
                  <a:pt x="2743200" y="0"/>
                </a:lnTo>
                <a:lnTo>
                  <a:pt x="2743200" y="4309164"/>
                </a:lnTo>
                <a:lnTo>
                  <a:pt x="0" y="4309164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12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Text Placeholder 40">
            <a:extLst>
              <a:ext uri="{FF2B5EF4-FFF2-40B4-BE49-F238E27FC236}">
                <a16:creationId xmlns:a16="http://schemas.microsoft.com/office/drawing/2014/main" id="{1660C274-D732-3F49-8D93-A23A17916AB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836" y="9485648"/>
            <a:ext cx="1634133" cy="1173351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2025" b="1" cap="all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Text Placeholder 40">
            <a:extLst>
              <a:ext uri="{FF2B5EF4-FFF2-40B4-BE49-F238E27FC236}">
                <a16:creationId xmlns:a16="http://schemas.microsoft.com/office/drawing/2014/main" id="{A991B48F-8BB8-4CCC-7E2B-613623870F3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836" y="10703132"/>
            <a:ext cx="1634133" cy="1398423"/>
          </a:xfrm>
        </p:spPr>
        <p:txBody>
          <a:bodyPr lIns="0" t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2025" b="1" cap="none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628B2FA-E8C2-45B1-A4E7-55BA8A6D3FB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724803" y="-28712"/>
            <a:ext cx="1676781" cy="12249424"/>
          </a:xfrm>
          <a:custGeom>
            <a:avLst/>
            <a:gdLst>
              <a:gd name="connsiteX0" fmla="*/ 0 w 2743200"/>
              <a:gd name="connsiteY0" fmla="*/ 0 h 4309164"/>
              <a:gd name="connsiteX1" fmla="*/ 2743200 w 2743200"/>
              <a:gd name="connsiteY1" fmla="*/ 0 h 4309164"/>
              <a:gd name="connsiteX2" fmla="*/ 2743200 w 2743200"/>
              <a:gd name="connsiteY2" fmla="*/ 4309164 h 4309164"/>
              <a:gd name="connsiteX3" fmla="*/ 0 w 2743200"/>
              <a:gd name="connsiteY3" fmla="*/ 4309164 h 430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4309164">
                <a:moveTo>
                  <a:pt x="0" y="0"/>
                </a:moveTo>
                <a:lnTo>
                  <a:pt x="2743200" y="0"/>
                </a:lnTo>
                <a:lnTo>
                  <a:pt x="2743200" y="4309164"/>
                </a:lnTo>
                <a:lnTo>
                  <a:pt x="0" y="4309164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12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Text Placeholder 40">
            <a:extLst>
              <a:ext uri="{FF2B5EF4-FFF2-40B4-BE49-F238E27FC236}">
                <a16:creationId xmlns:a16="http://schemas.microsoft.com/office/drawing/2014/main" id="{69D11BE2-450D-4639-9BAF-E3CA9B99AFD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752929" y="9485648"/>
            <a:ext cx="1634133" cy="1173351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2025" b="1" cap="all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Text Placeholder 40">
            <a:extLst>
              <a:ext uri="{FF2B5EF4-FFF2-40B4-BE49-F238E27FC236}">
                <a16:creationId xmlns:a16="http://schemas.microsoft.com/office/drawing/2014/main" id="{89F937FC-54AC-093F-8598-8187A25F979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752929" y="10703132"/>
            <a:ext cx="1634133" cy="1398423"/>
          </a:xfrm>
        </p:spPr>
        <p:txBody>
          <a:bodyPr lIns="0" t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2025" b="1" cap="none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D2BF187D-B7D0-4CCD-8588-3F7968506BE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453325" y="-28712"/>
            <a:ext cx="1676781" cy="12249424"/>
          </a:xfrm>
          <a:custGeom>
            <a:avLst/>
            <a:gdLst>
              <a:gd name="connsiteX0" fmla="*/ 0 w 2743200"/>
              <a:gd name="connsiteY0" fmla="*/ 0 h 4309164"/>
              <a:gd name="connsiteX1" fmla="*/ 2743200 w 2743200"/>
              <a:gd name="connsiteY1" fmla="*/ 0 h 4309164"/>
              <a:gd name="connsiteX2" fmla="*/ 2743200 w 2743200"/>
              <a:gd name="connsiteY2" fmla="*/ 4309164 h 4309164"/>
              <a:gd name="connsiteX3" fmla="*/ 0 w 2743200"/>
              <a:gd name="connsiteY3" fmla="*/ 4309164 h 430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4309164">
                <a:moveTo>
                  <a:pt x="0" y="0"/>
                </a:moveTo>
                <a:lnTo>
                  <a:pt x="2743200" y="0"/>
                </a:lnTo>
                <a:lnTo>
                  <a:pt x="2743200" y="4309164"/>
                </a:lnTo>
                <a:lnTo>
                  <a:pt x="0" y="4309164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12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40">
            <a:extLst>
              <a:ext uri="{FF2B5EF4-FFF2-40B4-BE49-F238E27FC236}">
                <a16:creationId xmlns:a16="http://schemas.microsoft.com/office/drawing/2014/main" id="{CF6D08BF-7D2B-4D8D-88E0-F86C05580F6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67552" y="9485648"/>
            <a:ext cx="1634133" cy="1173351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2025" b="1" cap="all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Text Placeholder 40">
            <a:extLst>
              <a:ext uri="{FF2B5EF4-FFF2-40B4-BE49-F238E27FC236}">
                <a16:creationId xmlns:a16="http://schemas.microsoft.com/office/drawing/2014/main" id="{E62A68F1-6997-390D-8DF4-0E7C14FEB87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67552" y="10703132"/>
            <a:ext cx="1634133" cy="1398423"/>
          </a:xfrm>
        </p:spPr>
        <p:txBody>
          <a:bodyPr lIns="0" t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2025" b="1" cap="none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AC65CA8-FBD6-4544-9699-082D0C24665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181220" y="-28710"/>
            <a:ext cx="1676781" cy="12278135"/>
          </a:xfrm>
          <a:custGeom>
            <a:avLst/>
            <a:gdLst>
              <a:gd name="connsiteX0" fmla="*/ 0 w 2743200"/>
              <a:gd name="connsiteY0" fmla="*/ 0 h 4309164"/>
              <a:gd name="connsiteX1" fmla="*/ 2743200 w 2743200"/>
              <a:gd name="connsiteY1" fmla="*/ 0 h 4309164"/>
              <a:gd name="connsiteX2" fmla="*/ 2743200 w 2743200"/>
              <a:gd name="connsiteY2" fmla="*/ 4309164 h 4309164"/>
              <a:gd name="connsiteX3" fmla="*/ 0 w 2743200"/>
              <a:gd name="connsiteY3" fmla="*/ 4309164 h 430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4309164">
                <a:moveTo>
                  <a:pt x="0" y="0"/>
                </a:moveTo>
                <a:lnTo>
                  <a:pt x="2743200" y="0"/>
                </a:lnTo>
                <a:lnTo>
                  <a:pt x="2743200" y="4309164"/>
                </a:lnTo>
                <a:lnTo>
                  <a:pt x="0" y="4309164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12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40">
            <a:extLst>
              <a:ext uri="{FF2B5EF4-FFF2-40B4-BE49-F238E27FC236}">
                <a16:creationId xmlns:a16="http://schemas.microsoft.com/office/drawing/2014/main" id="{F7CB76F0-F684-4F7B-8C85-06004AB6F99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92645" y="9485648"/>
            <a:ext cx="1634133" cy="1173351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2025" b="1" cap="all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40">
            <a:extLst>
              <a:ext uri="{FF2B5EF4-FFF2-40B4-BE49-F238E27FC236}">
                <a16:creationId xmlns:a16="http://schemas.microsoft.com/office/drawing/2014/main" id="{8566AFAC-6CE3-2ED6-F387-A5CDAB48850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192645" y="10703132"/>
            <a:ext cx="1634133" cy="1398423"/>
          </a:xfrm>
        </p:spPr>
        <p:txBody>
          <a:bodyPr lIns="0" tIns="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2025" b="1" cap="none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77214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16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1">
            <a:extLst>
              <a:ext uri="{FF2B5EF4-FFF2-40B4-BE49-F238E27FC236}">
                <a16:creationId xmlns:a16="http://schemas.microsoft.com/office/drawing/2014/main" id="{0880DF4C-FD23-AC49-B88F-9371419CD773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71489" y="424328"/>
            <a:ext cx="5915025" cy="1876731"/>
          </a:xfrm>
        </p:spPr>
        <p:txBody>
          <a:bodyPr>
            <a:normAutofit/>
          </a:bodyPr>
          <a:lstStyle>
            <a:lvl1pPr algn="ctr">
              <a:defRPr sz="2475" cap="all" spc="169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Quire Sans" panose="020B05020404000200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07ED0B2-69FA-41D1-A4B6-B19C18628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8454" y="8062976"/>
            <a:ext cx="46292" cy="14630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98ADBF2-BE87-4E98-9931-54C5E13FA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32467" y="8062976"/>
            <a:ext cx="46292" cy="14630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31C0536-B3F1-4D0B-9115-745A88F3B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66248" y="8062976"/>
            <a:ext cx="46292" cy="14630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F4CD67-2DA7-4511-9830-AE060D630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702617" y="8062976"/>
            <a:ext cx="46292" cy="14630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E8C0E44-6F66-47BB-B4FB-A249D4573134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68663" y="3180327"/>
            <a:ext cx="1285875" cy="4064000"/>
          </a:xfrm>
          <a:prstGeom prst="ellipse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0">
            <a:extLst>
              <a:ext uri="{FF2B5EF4-FFF2-40B4-BE49-F238E27FC236}">
                <a16:creationId xmlns:a16="http://schemas.microsoft.com/office/drawing/2014/main" id="{FA5F372F-8E4D-B04E-9C7C-D80CA3A4BBED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434221" y="8608349"/>
            <a:ext cx="1354759" cy="946416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2025" b="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9" name="Text Placeholder 40">
            <a:extLst>
              <a:ext uri="{FF2B5EF4-FFF2-40B4-BE49-F238E27FC236}">
                <a16:creationId xmlns:a16="http://schemas.microsoft.com/office/drawing/2014/main" id="{DC5E143A-BEE5-994E-BB90-E74BD0157833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 flipH="1">
            <a:off x="435230" y="9764833"/>
            <a:ext cx="1352741" cy="518857"/>
          </a:xfrm>
        </p:spPr>
        <p:txBody>
          <a:bodyPr lIns="0" r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675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Text Placeholder 40">
            <a:extLst>
              <a:ext uri="{FF2B5EF4-FFF2-40B4-BE49-F238E27FC236}">
                <a16:creationId xmlns:a16="http://schemas.microsoft.com/office/drawing/2014/main" id="{EFC374BA-0ABE-55E4-87A8-43D3D90A1DCF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 flipH="1">
            <a:off x="437094" y="10336142"/>
            <a:ext cx="1352741" cy="143153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675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3A1370B6-14D4-4594-B97A-38793907C960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2012677" y="3180327"/>
            <a:ext cx="1285875" cy="4064000"/>
          </a:xfrm>
          <a:prstGeom prst="ellipse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3" name="Text Placeholder 40">
            <a:extLst>
              <a:ext uri="{FF2B5EF4-FFF2-40B4-BE49-F238E27FC236}">
                <a16:creationId xmlns:a16="http://schemas.microsoft.com/office/drawing/2014/main" id="{9B49DDA6-1EF2-4BAC-953D-6CE88BB36004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1978235" y="8608349"/>
            <a:ext cx="1354759" cy="946416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2025" b="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2" name="Text Placeholder 40">
            <a:extLst>
              <a:ext uri="{FF2B5EF4-FFF2-40B4-BE49-F238E27FC236}">
                <a16:creationId xmlns:a16="http://schemas.microsoft.com/office/drawing/2014/main" id="{4E5C5BEC-B2F8-4CDE-89DF-A4180A410DBB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 flipH="1">
            <a:off x="1979244" y="9764833"/>
            <a:ext cx="1352741" cy="518857"/>
          </a:xfrm>
        </p:spPr>
        <p:txBody>
          <a:bodyPr lIns="0" r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675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Text Placeholder 40">
            <a:extLst>
              <a:ext uri="{FF2B5EF4-FFF2-40B4-BE49-F238E27FC236}">
                <a16:creationId xmlns:a16="http://schemas.microsoft.com/office/drawing/2014/main" id="{DC513CF4-13B7-20DD-B407-24A4D269DB91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 flipH="1">
            <a:off x="1981108" y="10336142"/>
            <a:ext cx="1352741" cy="143153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675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0F46AE27-6542-4B77-B1F2-96E318870148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3546457" y="3180327"/>
            <a:ext cx="1285875" cy="4064000"/>
          </a:xfrm>
          <a:prstGeom prst="ellipse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40">
            <a:extLst>
              <a:ext uri="{FF2B5EF4-FFF2-40B4-BE49-F238E27FC236}">
                <a16:creationId xmlns:a16="http://schemas.microsoft.com/office/drawing/2014/main" id="{C7DEF3EF-F7F3-6C49-8C13-DFC073F12DF1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3512015" y="8608349"/>
            <a:ext cx="1354759" cy="946416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2025" b="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5" name="Text Placeholder 40">
            <a:extLst>
              <a:ext uri="{FF2B5EF4-FFF2-40B4-BE49-F238E27FC236}">
                <a16:creationId xmlns:a16="http://schemas.microsoft.com/office/drawing/2014/main" id="{A8DE86EB-861A-40B4-855D-6632A39EA44B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 flipH="1">
            <a:off x="3513024" y="9764833"/>
            <a:ext cx="1352741" cy="518857"/>
          </a:xfrm>
        </p:spPr>
        <p:txBody>
          <a:bodyPr lIns="0" r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675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40">
            <a:extLst>
              <a:ext uri="{FF2B5EF4-FFF2-40B4-BE49-F238E27FC236}">
                <a16:creationId xmlns:a16="http://schemas.microsoft.com/office/drawing/2014/main" id="{BA32C50D-2E82-5C0E-79F8-48B98B759821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 flipH="1">
            <a:off x="3514889" y="10336142"/>
            <a:ext cx="1352741" cy="143153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675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B09C1DAE-4DEA-4BC7-951F-974817EAF962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5082827" y="3180327"/>
            <a:ext cx="1285875" cy="4064000"/>
          </a:xfrm>
          <a:prstGeom prst="ellipse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CABD590-7651-4B1E-AA71-F2796E7CA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2900" y="8110052"/>
            <a:ext cx="6150769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40">
            <a:extLst>
              <a:ext uri="{FF2B5EF4-FFF2-40B4-BE49-F238E27FC236}">
                <a16:creationId xmlns:a16="http://schemas.microsoft.com/office/drawing/2014/main" id="{5CD55E61-7AF4-6345-9A02-7735844551A6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5048386" y="8608349"/>
            <a:ext cx="1354759" cy="946416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2025" b="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8" name="Text Placeholder 40">
            <a:extLst>
              <a:ext uri="{FF2B5EF4-FFF2-40B4-BE49-F238E27FC236}">
                <a16:creationId xmlns:a16="http://schemas.microsoft.com/office/drawing/2014/main" id="{34BE35EC-7B2A-48EE-88C8-0E94CB38F4F0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 flipH="1">
            <a:off x="5049394" y="9764833"/>
            <a:ext cx="1352741" cy="518857"/>
          </a:xfrm>
        </p:spPr>
        <p:txBody>
          <a:bodyPr lIns="0" r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675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40">
            <a:extLst>
              <a:ext uri="{FF2B5EF4-FFF2-40B4-BE49-F238E27FC236}">
                <a16:creationId xmlns:a16="http://schemas.microsoft.com/office/drawing/2014/main" id="{E025555A-60C9-0607-A4C7-C231464EA56B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 flipH="1">
            <a:off x="5051259" y="10336142"/>
            <a:ext cx="1352741" cy="1431531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675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887340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 userDrawn="1">
          <p15:clr>
            <a:srgbClr val="FBAE40"/>
          </p15:clr>
        </p15:guide>
        <p15:guide id="2" orient="horz" pos="5760" userDrawn="1">
          <p15:clr>
            <a:srgbClr val="FBAE40"/>
          </p15:clr>
        </p15:guide>
        <p15:guide id="3" pos="2160" userDrawn="1">
          <p15:clr>
            <a:srgbClr val="FBAE40"/>
          </p15:clr>
        </p15:guide>
        <p15:guide id="4" pos="702" userDrawn="1">
          <p15:clr>
            <a:srgbClr val="FBAE40"/>
          </p15:clr>
        </p15:guide>
        <p15:guide id="5" pos="1674" userDrawn="1">
          <p15:clr>
            <a:srgbClr val="FBAE40"/>
          </p15:clr>
        </p15:guide>
        <p15:guide id="6" pos="2646" userDrawn="1">
          <p15:clr>
            <a:srgbClr val="FBAE40"/>
          </p15:clr>
        </p15:guide>
        <p15:guide id="7" pos="3618" userDrawn="1">
          <p15:clr>
            <a:srgbClr val="FBAE40"/>
          </p15:clr>
        </p15:guide>
        <p15:guide id="8" pos="1134" userDrawn="1">
          <p15:clr>
            <a:srgbClr val="FBAE40"/>
          </p15:clr>
        </p15:guide>
        <p15:guide id="9" pos="270" userDrawn="1">
          <p15:clr>
            <a:srgbClr val="FBAE40"/>
          </p15:clr>
        </p15:guide>
        <p15:guide id="10" pos="2106" userDrawn="1">
          <p15:clr>
            <a:srgbClr val="FBAE40"/>
          </p15:clr>
        </p15:guide>
        <p15:guide id="11" pos="3078" userDrawn="1">
          <p15:clr>
            <a:srgbClr val="FBAE40"/>
          </p15:clr>
        </p15:guide>
        <p15:guide id="12" pos="4050" userDrawn="1">
          <p15:clr>
            <a:srgbClr val="FBAE40"/>
          </p15:clr>
        </p15:guide>
        <p15:guide id="13" pos="2216" userDrawn="1">
          <p15:clr>
            <a:srgbClr val="FBAE40"/>
          </p15:clr>
        </p15:guide>
        <p15:guide id="14" pos="1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1">
            <a:extLst>
              <a:ext uri="{FF2B5EF4-FFF2-40B4-BE49-F238E27FC236}">
                <a16:creationId xmlns:a16="http://schemas.microsoft.com/office/drawing/2014/main" id="{0880DF4C-FD23-AC49-B88F-9371419CD773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53617" y="107194"/>
            <a:ext cx="6150769" cy="1876731"/>
          </a:xfrm>
        </p:spPr>
        <p:txBody>
          <a:bodyPr anchor="b">
            <a:normAutofit/>
          </a:bodyPr>
          <a:lstStyle>
            <a:lvl1pPr algn="ctr">
              <a:defRPr sz="2475" cap="all" spc="169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Quire Sans" panose="020B05020404000200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74E76C7-326B-96A1-A850-A55EEA38D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2900" y="2107048"/>
            <a:ext cx="6150769" cy="9688745"/>
            <a:chOff x="609600" y="1185213"/>
            <a:chExt cx="10934700" cy="5449919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02EA015-58E8-43A2-B7EC-D8C1F18F830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CxnSpPr/>
            <p:nvPr userDrawn="1"/>
          </p:nvCxnSpPr>
          <p:spPr>
            <a:xfrm>
              <a:off x="609600" y="4114800"/>
              <a:ext cx="10934700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2C17230-CC9B-425B-841A-FED9731E9A8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839068" y="4117099"/>
              <a:ext cx="0" cy="210528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3780F6A-5880-4F5D-9BD8-AC6E8F96CCF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320578" y="4126822"/>
              <a:ext cx="0" cy="2048822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732EC56-97F1-4E98-88CA-683D4134520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953030" y="4115934"/>
              <a:ext cx="0" cy="251919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2EAFB73D-1F1C-422F-9A46-F294F5A7704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958031" y="4118582"/>
              <a:ext cx="0" cy="228214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432EB6E-1D77-4B82-9432-AFBCDA971A6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46692" y="1185213"/>
              <a:ext cx="0" cy="293092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5A04528-D9CC-47A5-913D-847B2A5C0E6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833403" y="2036324"/>
              <a:ext cx="0" cy="2058587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CFED700-4B6C-4999-9CC8-31B91A8D6A6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466797" y="1614222"/>
              <a:ext cx="0" cy="248068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6FA512F-1AA5-42F9-A7E9-2C7C2633D5B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287451" y="2057400"/>
              <a:ext cx="0" cy="205395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486097A-CEC6-4151-97CD-6B22EE01EF8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312225" y="4109483"/>
              <a:ext cx="0" cy="211290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2683905-5CDD-4D76-8FBC-73310623BFE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98195" y="1433636"/>
              <a:ext cx="0" cy="2675947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B544E8C-F5F7-4630-B082-347345B29D7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101592" y="1879777"/>
              <a:ext cx="0" cy="223337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94C5E76-01E6-4E19-95DF-2B60197F36D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78263" y="4115815"/>
              <a:ext cx="0" cy="2341732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Placeholder 40">
            <a:extLst>
              <a:ext uri="{FF2B5EF4-FFF2-40B4-BE49-F238E27FC236}">
                <a16:creationId xmlns:a16="http://schemas.microsoft.com/office/drawing/2014/main" id="{DC5E143A-BEE5-994E-BB90-E74BD0157833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9581" y="2107045"/>
            <a:ext cx="1020839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Picture Placeholder 39">
            <a:extLst>
              <a:ext uri="{FF2B5EF4-FFF2-40B4-BE49-F238E27FC236}">
                <a16:creationId xmlns:a16="http://schemas.microsoft.com/office/drawing/2014/main" id="{A0D5D986-C419-0F4C-96A1-FA562308F147}"/>
              </a:ext>
            </a:extLst>
          </p:cNvPr>
          <p:cNvSpPr>
            <a:spLocks noGrp="1"/>
          </p:cNvSpPr>
          <p:nvPr userDrawn="1">
            <p:ph type="pic" sz="quarter" idx="15"/>
          </p:nvPr>
        </p:nvSpPr>
        <p:spPr>
          <a:xfrm>
            <a:off x="491718" y="2989476"/>
            <a:ext cx="1028700" cy="4064000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39">
            <a:extLst>
              <a:ext uri="{FF2B5EF4-FFF2-40B4-BE49-F238E27FC236}">
                <a16:creationId xmlns:a16="http://schemas.microsoft.com/office/drawing/2014/main" id="{37B4216E-E201-2341-B3A7-4A2D17CD10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4853" y="7591232"/>
            <a:ext cx="771525" cy="2438400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7" name="Text Placeholder 40">
            <a:extLst>
              <a:ext uri="{FF2B5EF4-FFF2-40B4-BE49-F238E27FC236}">
                <a16:creationId xmlns:a16="http://schemas.microsoft.com/office/drawing/2014/main" id="{1383036F-629D-034B-9CB0-2E369F94668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23846" y="10319340"/>
            <a:ext cx="737049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2" name="Text Placeholder 40">
            <a:extLst>
              <a:ext uri="{FF2B5EF4-FFF2-40B4-BE49-F238E27FC236}">
                <a16:creationId xmlns:a16="http://schemas.microsoft.com/office/drawing/2014/main" id="{13BABDAF-7663-2948-BE21-4D55278802C3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675912" y="3655886"/>
            <a:ext cx="761935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Picture Placeholder 39">
            <a:extLst>
              <a:ext uri="{FF2B5EF4-FFF2-40B4-BE49-F238E27FC236}">
                <a16:creationId xmlns:a16="http://schemas.microsoft.com/office/drawing/2014/main" id="{5098A28E-BEBF-F143-BA54-BC2D15DBDB38}"/>
              </a:ext>
            </a:extLst>
          </p:cNvPr>
          <p:cNvSpPr>
            <a:spLocks noGrp="1"/>
          </p:cNvSpPr>
          <p:nvPr userDrawn="1">
            <p:ph type="pic" sz="quarter" idx="18"/>
          </p:nvPr>
        </p:nvSpPr>
        <p:spPr>
          <a:xfrm>
            <a:off x="1666321" y="4615076"/>
            <a:ext cx="771525" cy="2438400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39">
            <a:extLst>
              <a:ext uri="{FF2B5EF4-FFF2-40B4-BE49-F238E27FC236}">
                <a16:creationId xmlns:a16="http://schemas.microsoft.com/office/drawing/2014/main" id="{9B83F9B1-9268-1B43-8745-5D591D6308D5}"/>
              </a:ext>
            </a:extLst>
          </p:cNvPr>
          <p:cNvSpPr>
            <a:spLocks noGrp="1"/>
          </p:cNvSpPr>
          <p:nvPr userDrawn="1">
            <p:ph type="pic" sz="quarter" idx="20"/>
          </p:nvPr>
        </p:nvSpPr>
        <p:spPr>
          <a:xfrm>
            <a:off x="1735027" y="7591232"/>
            <a:ext cx="822960" cy="3251200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1" name="Text Placeholder 40">
            <a:extLst>
              <a:ext uri="{FF2B5EF4-FFF2-40B4-BE49-F238E27FC236}">
                <a16:creationId xmlns:a16="http://schemas.microsoft.com/office/drawing/2014/main" id="{EAF77AAB-07ED-6E43-BBC8-4BE10F6871A0}"/>
              </a:ext>
            </a:extLst>
          </p:cNvPr>
          <p:cNvSpPr>
            <a:spLocks noGrp="1"/>
          </p:cNvSpPr>
          <p:nvPr userDrawn="1">
            <p:ph type="body" sz="quarter" idx="50" hasCustomPrompt="1"/>
          </p:nvPr>
        </p:nvSpPr>
        <p:spPr>
          <a:xfrm>
            <a:off x="1739862" y="11145550"/>
            <a:ext cx="806383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5" name="Text Placeholder 40">
            <a:extLst>
              <a:ext uri="{FF2B5EF4-FFF2-40B4-BE49-F238E27FC236}">
                <a16:creationId xmlns:a16="http://schemas.microsoft.com/office/drawing/2014/main" id="{23FD9E62-4666-0247-876D-C7038639EE55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2587161" y="2869728"/>
            <a:ext cx="773962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Picture Placeholder 39">
            <a:extLst>
              <a:ext uri="{FF2B5EF4-FFF2-40B4-BE49-F238E27FC236}">
                <a16:creationId xmlns:a16="http://schemas.microsoft.com/office/drawing/2014/main" id="{88B9784B-7700-5142-ACAD-0166CD9BC4F3}"/>
              </a:ext>
            </a:extLst>
          </p:cNvPr>
          <p:cNvSpPr>
            <a:spLocks noGrp="1"/>
          </p:cNvSpPr>
          <p:nvPr userDrawn="1">
            <p:ph type="pic" sz="quarter" idx="22"/>
          </p:nvPr>
        </p:nvSpPr>
        <p:spPr>
          <a:xfrm>
            <a:off x="2584897" y="3802276"/>
            <a:ext cx="771525" cy="3251200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39">
            <a:extLst>
              <a:ext uri="{FF2B5EF4-FFF2-40B4-BE49-F238E27FC236}">
                <a16:creationId xmlns:a16="http://schemas.microsoft.com/office/drawing/2014/main" id="{61EDA7C5-3532-0044-AD29-875AFBACFBC7}"/>
              </a:ext>
            </a:extLst>
          </p:cNvPr>
          <p:cNvSpPr>
            <a:spLocks noGrp="1"/>
          </p:cNvSpPr>
          <p:nvPr userDrawn="1">
            <p:ph type="pic" sz="quarter" idx="23"/>
          </p:nvPr>
        </p:nvSpPr>
        <p:spPr>
          <a:xfrm>
            <a:off x="2706287" y="7591232"/>
            <a:ext cx="771525" cy="2926080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4" name="Text Placeholder 40">
            <a:extLst>
              <a:ext uri="{FF2B5EF4-FFF2-40B4-BE49-F238E27FC236}">
                <a16:creationId xmlns:a16="http://schemas.microsoft.com/office/drawing/2014/main" id="{EFECD9BD-7A12-3B4C-9402-F8A5C4AFA15B}"/>
              </a:ext>
            </a:extLst>
          </p:cNvPr>
          <p:cNvSpPr>
            <a:spLocks noGrp="1"/>
          </p:cNvSpPr>
          <p:nvPr userDrawn="1">
            <p:ph type="body" sz="quarter" idx="52" hasCustomPrompt="1"/>
          </p:nvPr>
        </p:nvSpPr>
        <p:spPr>
          <a:xfrm>
            <a:off x="2709937" y="10829844"/>
            <a:ext cx="779105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8" name="Text Placeholder 40">
            <a:extLst>
              <a:ext uri="{FF2B5EF4-FFF2-40B4-BE49-F238E27FC236}">
                <a16:creationId xmlns:a16="http://schemas.microsoft.com/office/drawing/2014/main" id="{B131938F-8F8C-2D48-9C7A-2902A234EC9B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3510132" y="3341826"/>
            <a:ext cx="1028695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Picture Placeholder 39">
            <a:extLst>
              <a:ext uri="{FF2B5EF4-FFF2-40B4-BE49-F238E27FC236}">
                <a16:creationId xmlns:a16="http://schemas.microsoft.com/office/drawing/2014/main" id="{B0503939-60DE-FA45-9C9F-042514467DAD}"/>
              </a:ext>
            </a:extLst>
          </p:cNvPr>
          <p:cNvSpPr>
            <a:spLocks noGrp="1"/>
          </p:cNvSpPr>
          <p:nvPr userDrawn="1">
            <p:ph type="pic" sz="quarter" idx="28"/>
          </p:nvPr>
        </p:nvSpPr>
        <p:spPr>
          <a:xfrm>
            <a:off x="3506609" y="4289956"/>
            <a:ext cx="1028700" cy="2763520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39">
            <a:extLst>
              <a:ext uri="{FF2B5EF4-FFF2-40B4-BE49-F238E27FC236}">
                <a16:creationId xmlns:a16="http://schemas.microsoft.com/office/drawing/2014/main" id="{E4581F00-1C05-4544-A629-4955F1DF4AFE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3623617" y="7591235"/>
            <a:ext cx="779106" cy="2507589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7" name="Text Placeholder 40">
            <a:extLst>
              <a:ext uri="{FF2B5EF4-FFF2-40B4-BE49-F238E27FC236}">
                <a16:creationId xmlns:a16="http://schemas.microsoft.com/office/drawing/2014/main" id="{8438730E-FE79-E640-BA4D-65DF1CAAD834}"/>
              </a:ext>
            </a:extLst>
          </p:cNvPr>
          <p:cNvSpPr>
            <a:spLocks noGrp="1"/>
          </p:cNvSpPr>
          <p:nvPr userDrawn="1">
            <p:ph type="body" sz="quarter" idx="58" hasCustomPrompt="1"/>
          </p:nvPr>
        </p:nvSpPr>
        <p:spPr>
          <a:xfrm>
            <a:off x="3626555" y="10411781"/>
            <a:ext cx="760438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5" name="Text Placeholder 40">
            <a:extLst>
              <a:ext uri="{FF2B5EF4-FFF2-40B4-BE49-F238E27FC236}">
                <a16:creationId xmlns:a16="http://schemas.microsoft.com/office/drawing/2014/main" id="{85E25D44-FC0C-435E-BF7B-14752FA25561}"/>
              </a:ext>
            </a:extLst>
          </p:cNvPr>
          <p:cNvSpPr>
            <a:spLocks noGrp="1"/>
          </p:cNvSpPr>
          <p:nvPr userDrawn="1">
            <p:ph type="body" sz="quarter" idx="62" hasCustomPrompt="1"/>
          </p:nvPr>
        </p:nvSpPr>
        <p:spPr>
          <a:xfrm>
            <a:off x="4683352" y="2548686"/>
            <a:ext cx="972429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Picture Placeholder 39">
            <a:extLst>
              <a:ext uri="{FF2B5EF4-FFF2-40B4-BE49-F238E27FC236}">
                <a16:creationId xmlns:a16="http://schemas.microsoft.com/office/drawing/2014/main" id="{4591BB1C-D998-4E45-9A4B-4D1B33764A8C}"/>
              </a:ext>
            </a:extLst>
          </p:cNvPr>
          <p:cNvSpPr>
            <a:spLocks noGrp="1"/>
          </p:cNvSpPr>
          <p:nvPr userDrawn="1">
            <p:ph type="pic" sz="quarter" idx="29"/>
          </p:nvPr>
        </p:nvSpPr>
        <p:spPr>
          <a:xfrm>
            <a:off x="4683151" y="3477156"/>
            <a:ext cx="1028700" cy="3576320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39">
            <a:extLst>
              <a:ext uri="{FF2B5EF4-FFF2-40B4-BE49-F238E27FC236}">
                <a16:creationId xmlns:a16="http://schemas.microsoft.com/office/drawing/2014/main" id="{6B017DC0-9ACE-4A4F-8B51-60255F3FFFF9}"/>
              </a:ext>
            </a:extLst>
          </p:cNvPr>
          <p:cNvSpPr>
            <a:spLocks noGrp="1"/>
          </p:cNvSpPr>
          <p:nvPr userDrawn="1">
            <p:ph type="pic" sz="quarter" idx="32"/>
          </p:nvPr>
        </p:nvSpPr>
        <p:spPr>
          <a:xfrm>
            <a:off x="4552065" y="7591232"/>
            <a:ext cx="910400" cy="2877312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0" name="Text Placeholder 40">
            <a:extLst>
              <a:ext uri="{FF2B5EF4-FFF2-40B4-BE49-F238E27FC236}">
                <a16:creationId xmlns:a16="http://schemas.microsoft.com/office/drawing/2014/main" id="{0CFF261A-DC73-B54A-BCF7-FA2E3A9E3403}"/>
              </a:ext>
            </a:extLst>
          </p:cNvPr>
          <p:cNvSpPr>
            <a:spLocks noGrp="1"/>
          </p:cNvSpPr>
          <p:nvPr userDrawn="1">
            <p:ph type="body" sz="quarter" idx="56" hasCustomPrompt="1"/>
          </p:nvPr>
        </p:nvSpPr>
        <p:spPr>
          <a:xfrm>
            <a:off x="4561904" y="10728828"/>
            <a:ext cx="880285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1" name="Text Placeholder 40">
            <a:extLst>
              <a:ext uri="{FF2B5EF4-FFF2-40B4-BE49-F238E27FC236}">
                <a16:creationId xmlns:a16="http://schemas.microsoft.com/office/drawing/2014/main" id="{87542CDB-FA4C-CC46-B025-12D9F494F3B6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859513" y="3641424"/>
            <a:ext cx="514350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Picture Placeholder 39">
            <a:extLst>
              <a:ext uri="{FF2B5EF4-FFF2-40B4-BE49-F238E27FC236}">
                <a16:creationId xmlns:a16="http://schemas.microsoft.com/office/drawing/2014/main" id="{29969057-F7F6-774B-82B9-DB4E8767FBA7}"/>
              </a:ext>
            </a:extLst>
          </p:cNvPr>
          <p:cNvSpPr>
            <a:spLocks noGrp="1"/>
          </p:cNvSpPr>
          <p:nvPr userDrawn="1">
            <p:ph type="pic" sz="quarter" idx="26"/>
          </p:nvPr>
        </p:nvSpPr>
        <p:spPr>
          <a:xfrm>
            <a:off x="5859513" y="4615076"/>
            <a:ext cx="514350" cy="2438400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39">
            <a:extLst>
              <a:ext uri="{FF2B5EF4-FFF2-40B4-BE49-F238E27FC236}">
                <a16:creationId xmlns:a16="http://schemas.microsoft.com/office/drawing/2014/main" id="{D354BC48-75FC-0A41-9344-96E4D81B9AFA}"/>
              </a:ext>
            </a:extLst>
          </p:cNvPr>
          <p:cNvSpPr>
            <a:spLocks noGrp="1"/>
          </p:cNvSpPr>
          <p:nvPr userDrawn="1">
            <p:ph type="pic" sz="quarter" idx="33"/>
          </p:nvPr>
        </p:nvSpPr>
        <p:spPr>
          <a:xfrm>
            <a:off x="5610714" y="7591232"/>
            <a:ext cx="514350" cy="2438400"/>
          </a:xfrm>
          <a:prstGeom prst="rect">
            <a:avLst/>
          </a:prstGeom>
          <a:solidFill>
            <a:schemeClr val="accent4"/>
          </a:solidFill>
          <a:ln w="25400" cap="sq">
            <a:noFill/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675">
                <a:latin typeface="+mn-lt"/>
                <a:cs typeface="Quire Sans" panose="020B05020404000200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7" name="Text Placeholder 40">
            <a:extLst>
              <a:ext uri="{FF2B5EF4-FFF2-40B4-BE49-F238E27FC236}">
                <a16:creationId xmlns:a16="http://schemas.microsoft.com/office/drawing/2014/main" id="{CDACF23D-B8CB-42D6-919A-C39072433B58}"/>
              </a:ext>
            </a:extLst>
          </p:cNvPr>
          <p:cNvSpPr>
            <a:spLocks noGrp="1"/>
          </p:cNvSpPr>
          <p:nvPr userDrawn="1">
            <p:ph type="body" sz="quarter" idx="63" hasCustomPrompt="1"/>
          </p:nvPr>
        </p:nvSpPr>
        <p:spPr>
          <a:xfrm>
            <a:off x="5610714" y="10328683"/>
            <a:ext cx="514350" cy="650240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Font typeface="Arial" panose="020B0604020202020204" pitchFamily="34" charset="0"/>
              <a:buNone/>
              <a:defRPr sz="563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Quire Sans" panose="020B0502040400020003" pitchFamily="34" charset="0"/>
              </a:defRPr>
            </a:lvl1pPr>
            <a:lvl2pPr marL="257175" indent="0">
              <a:buNone/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54774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437" userDrawn="1">
          <p15:clr>
            <a:srgbClr val="FBAE40"/>
          </p15:clr>
        </p15:guide>
        <p15:guide id="3" orient="horz" pos="4608" userDrawn="1">
          <p15:clr>
            <a:srgbClr val="FBAE40"/>
          </p15:clr>
        </p15:guide>
        <p15:guide id="4" orient="horz" pos="3840" userDrawn="1">
          <p15:clr>
            <a:srgbClr val="FBAE40"/>
          </p15:clr>
        </p15:guide>
        <p15:guide id="5" orient="horz" pos="477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743376-A424-9E02-9B56-1EF9A10D4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C691B-1C9A-4100-B838-0193A520721A}" type="datetimeFigureOut">
              <a:rPr lang="en-AU" smtClean="0"/>
              <a:t>26/07/2025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E0A063-F03D-6A83-6DE0-A7C6347B8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94A9D-1DF3-E214-ED30-060C70164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9CC9-36D9-47EB-A689-C1A5C49F46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5376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1DF0F3-C079-C84B-9C58-3DDBE8145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9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F2667-6DD9-0642-A43E-199683DAE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9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35E4A-D0B1-EF41-BF9B-21700FB76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67770-5F3A-3F40-811E-26D0D13AE291}" type="datetimeFigureOut">
              <a:rPr lang="en-US" smtClean="0"/>
              <a:t>7/26/2025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3B60F-C16C-6740-B053-CDEAE07AB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4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5A191-3EE7-C843-8415-B39D51B77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EAFFA-AB8A-8141-91DB-5D42F687FA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56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7" r:id="rId2"/>
    <p:sldLayoutId id="2147483664" r:id="rId3"/>
    <p:sldLayoutId id="2147483669" r:id="rId4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Quire Sans" panose="020B0502040400020003" pitchFamily="34" charset="0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Quire Sans" panose="020B0502040400020003" pitchFamily="34" charset="0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Quire Sans" panose="020B0502040400020003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Quire Sans" panose="020B0502040400020003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Quire Sans" panose="020B0502040400020003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Quire Sans" panose="020B0502040400020003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pos="4091" userDrawn="1">
          <p15:clr>
            <a:srgbClr val="F26B43"/>
          </p15:clr>
        </p15:guide>
        <p15:guide id="3" pos="3132" userDrawn="1">
          <p15:clr>
            <a:srgbClr val="F26B43"/>
          </p15:clr>
        </p15:guide>
        <p15:guide id="4" pos="1188" userDrawn="1">
          <p15:clr>
            <a:srgbClr val="F26B43"/>
          </p15:clr>
        </p15:guide>
        <p15:guide id="5" pos="2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56E98E-4F37-5894-BE00-70C0E7AD2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99" y="167365"/>
            <a:ext cx="1762941" cy="532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32D9F7-3BDA-6C69-3F58-92493FCCBC79}"/>
              </a:ext>
            </a:extLst>
          </p:cNvPr>
          <p:cNvSpPr txBox="1"/>
          <p:nvPr/>
        </p:nvSpPr>
        <p:spPr>
          <a:xfrm>
            <a:off x="1590506" y="585693"/>
            <a:ext cx="39120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>
                <a:solidFill>
                  <a:srgbClr val="C00000"/>
                </a:solidFill>
                <a:latin typeface="Broadway" panose="04040905080B02020502" pitchFamily="82" charset="0"/>
              </a:rPr>
              <a:t>WAVES </a:t>
            </a:r>
            <a:br>
              <a:rPr lang="en-US" sz="7200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dirty="0"/>
              <a:t>A ministry for kids in years 3 to 6, 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71C7AE-4AAE-9766-3036-416332048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913" y="124130"/>
            <a:ext cx="750049" cy="7099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3B0C3B-F0EE-653A-3B63-580A331CFFB0}"/>
              </a:ext>
            </a:extLst>
          </p:cNvPr>
          <p:cNvSpPr txBox="1"/>
          <p:nvPr/>
        </p:nvSpPr>
        <p:spPr>
          <a:xfrm>
            <a:off x="5074333" y="830941"/>
            <a:ext cx="18282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cap="all" dirty="0">
                <a:latin typeface="+mj-lt"/>
                <a:cs typeface="Quire Sans" panose="020B0502040400020003" pitchFamily="34" charset="0"/>
              </a:rPr>
              <a:t>Register here for 2025</a:t>
            </a:r>
            <a:endParaRPr lang="en-AU" sz="1400" b="1" cap="all" dirty="0">
              <a:latin typeface="+mj-lt"/>
              <a:cs typeface="Quire Sans" panose="020B05020404000200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FADD16-8381-18E0-51B6-0788F7135BEC}"/>
              </a:ext>
            </a:extLst>
          </p:cNvPr>
          <p:cNvSpPr/>
          <p:nvPr/>
        </p:nvSpPr>
        <p:spPr>
          <a:xfrm>
            <a:off x="2392113" y="11497409"/>
            <a:ext cx="2454948" cy="5143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13" b="1" dirty="0">
                <a:solidFill>
                  <a:srgbClr val="0070C0"/>
                </a:solidFill>
              </a:rPr>
              <a:t>6:30 PM to 8:30 PM on Fridays</a:t>
            </a:r>
          </a:p>
          <a:p>
            <a:pPr algn="ctr"/>
            <a:r>
              <a:rPr lang="en-GB" sz="675" b="1" dirty="0">
                <a:solidFill>
                  <a:srgbClr val="0070C0"/>
                </a:solidFill>
              </a:rPr>
              <a:t>Cost- $2.00</a:t>
            </a:r>
            <a:endParaRPr lang="en-AU" sz="675" b="1" dirty="0">
              <a:solidFill>
                <a:srgbClr val="0070C0"/>
              </a:solidFill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39C23EE-EB46-10A3-A921-1DD34785F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333636"/>
              </p:ext>
            </p:extLst>
          </p:nvPr>
        </p:nvGraphicFramePr>
        <p:xfrm>
          <a:off x="671643" y="2537540"/>
          <a:ext cx="5623965" cy="87703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05801">
                  <a:extLst>
                    <a:ext uri="{9D8B030D-6E8A-4147-A177-3AD203B41FA5}">
                      <a16:colId xmlns:a16="http://schemas.microsoft.com/office/drawing/2014/main" val="667431100"/>
                    </a:ext>
                  </a:extLst>
                </a:gridCol>
                <a:gridCol w="3918164">
                  <a:extLst>
                    <a:ext uri="{9D8B030D-6E8A-4147-A177-3AD203B41FA5}">
                      <a16:colId xmlns:a16="http://schemas.microsoft.com/office/drawing/2014/main" val="4199818828"/>
                    </a:ext>
                  </a:extLst>
                </a:gridCol>
              </a:tblGrid>
              <a:tr h="60144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rgbClr val="FF0000"/>
                          </a:solidFill>
                        </a:rPr>
                        <a:t>WEEK 1:   </a:t>
                      </a:r>
                      <a:r>
                        <a:rPr lang="en-US" sz="1050" b="1" dirty="0">
                          <a:solidFill>
                            <a:srgbClr val="FF0000"/>
                          </a:solidFill>
                        </a:rPr>
                        <a:t>25/07</a:t>
                      </a:r>
                      <a:endParaRPr lang="en-AU" sz="1600" dirty="0"/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kern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solidFill>
                            <a:srgbClr val="FF0000"/>
                          </a:solidFill>
                        </a:rPr>
                        <a:t>Movie Night</a:t>
                      </a:r>
                      <a:endParaRPr lang="en-AU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08738"/>
                  </a:ext>
                </a:extLst>
              </a:tr>
              <a:tr h="1590670">
                <a:tc gridSpan="2"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645638"/>
                  </a:ext>
                </a:extLst>
              </a:tr>
              <a:tr h="58766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</a:rPr>
                        <a:t>Week 2:</a:t>
                      </a:r>
                      <a:r>
                        <a:rPr lang="en-AU" sz="16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AU" sz="1050" b="1" kern="1200" dirty="0">
                          <a:solidFill>
                            <a:schemeClr val="tx1"/>
                          </a:solidFill>
                        </a:rPr>
                        <a:t>01 / 08</a:t>
                      </a:r>
                      <a:endParaRPr lang="en-US" sz="1050" b="1" kern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kern="1200">
                          <a:solidFill>
                            <a:schemeClr val="tx1"/>
                          </a:solidFill>
                        </a:rPr>
                        <a:t>Friend Filter 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80053"/>
                  </a:ext>
                </a:extLst>
              </a:tr>
              <a:tr h="587665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</a:rPr>
                        <a:t>Week 3: </a:t>
                      </a:r>
                      <a:r>
                        <a:rPr lang="en-AU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 / 08</a:t>
                      </a:r>
                      <a:endParaRPr lang="en-US" sz="105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kern="1200">
                          <a:solidFill>
                            <a:schemeClr val="tx1"/>
                          </a:solidFill>
                        </a:rPr>
                        <a:t>Be Your Own Bestie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800019"/>
                  </a:ext>
                </a:extLst>
              </a:tr>
              <a:tr h="587665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</a:rPr>
                        <a:t>Week 4:</a:t>
                      </a:r>
                      <a:r>
                        <a:rPr lang="en-GB" sz="16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15/08 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>
                          <a:solidFill>
                            <a:schemeClr val="tx1"/>
                          </a:solidFill>
                        </a:rPr>
                        <a:t>Jesus is Your Super Friend 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901040"/>
                  </a:ext>
                </a:extLst>
              </a:tr>
              <a:tr h="587665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dirty="0">
                          <a:solidFill>
                            <a:schemeClr val="tx1"/>
                          </a:solidFill>
                        </a:rPr>
                        <a:t>Week 5:   </a:t>
                      </a:r>
                      <a:r>
                        <a:rPr lang="en-GB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22/08</a:t>
                      </a:r>
                    </a:p>
                    <a:p>
                      <a:endParaRPr lang="en-A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>
                          <a:solidFill>
                            <a:schemeClr val="tx1"/>
                          </a:solidFill>
                        </a:rPr>
                        <a:t>Kindness Counts 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914883"/>
                  </a:ext>
                </a:extLst>
              </a:tr>
              <a:tr h="451863"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dirty="0">
                          <a:solidFill>
                            <a:srgbClr val="FF0000"/>
                          </a:solidFill>
                        </a:rPr>
                        <a:t>WEEK 6:   </a:t>
                      </a:r>
                      <a:r>
                        <a:rPr lang="en-US" sz="1050" b="1" dirty="0">
                          <a:solidFill>
                            <a:srgbClr val="FF0000"/>
                          </a:solidFill>
                        </a:rPr>
                        <a:t>29/08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rgbClr val="FF0000"/>
                          </a:solidFill>
                        </a:rPr>
                        <a:t>Games, Pizza   and Sushi Night</a:t>
                      </a:r>
                      <a:endParaRPr lang="en-AU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17360"/>
                  </a:ext>
                </a:extLst>
              </a:tr>
              <a:tr h="1537846">
                <a:tc gridSpan="2">
                  <a:txBody>
                    <a:bodyPr/>
                    <a:lstStyle/>
                    <a:p>
                      <a:pPr algn="l"/>
                      <a:endParaRPr lang="en-GB" dirty="0"/>
                    </a:p>
                    <a:p>
                      <a:pPr algn="l"/>
                      <a:endParaRPr lang="en-GB" dirty="0"/>
                    </a:p>
                    <a:p>
                      <a:pPr algn="l"/>
                      <a:endParaRPr lang="en-GB" dirty="0"/>
                    </a:p>
                    <a:p>
                      <a:pPr algn="l"/>
                      <a:endParaRPr lang="en-GB" dirty="0"/>
                    </a:p>
                    <a:p>
                      <a:pPr algn="l"/>
                      <a:endParaRPr lang="en-GB" dirty="0"/>
                    </a:p>
                    <a:p>
                      <a:pPr algn="l"/>
                      <a:endParaRPr lang="en-GB" dirty="0"/>
                    </a:p>
                    <a:p>
                      <a:pPr algn="l"/>
                      <a:endParaRPr lang="en-GB" dirty="0"/>
                    </a:p>
                    <a:p>
                      <a:pPr algn="l"/>
                      <a:endParaRPr lang="en-GB" dirty="0"/>
                    </a:p>
                    <a:p>
                      <a:pPr algn="l"/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143241"/>
                  </a:ext>
                </a:extLst>
              </a:tr>
              <a:tr h="587665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</a:rPr>
                        <a:t>Week 7:</a:t>
                      </a:r>
                      <a:r>
                        <a:rPr lang="en-AU" sz="16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AU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05/09 </a:t>
                      </a:r>
                      <a:endParaRPr lang="en-US" sz="105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kern="1200">
                          <a:solidFill>
                            <a:schemeClr val="tx1"/>
                          </a:solidFill>
                        </a:rPr>
                        <a:t>Noah's Navigation 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360804"/>
                  </a:ext>
                </a:extLst>
              </a:tr>
              <a:tr h="587665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</a:rPr>
                        <a:t>Week 8:</a:t>
                      </a:r>
                      <a:r>
                        <a:rPr lang="en-AU" sz="16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AU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12/09</a:t>
                      </a:r>
                      <a:endParaRPr lang="en-US" sz="105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kern="1200">
                          <a:solidFill>
                            <a:schemeClr val="tx1"/>
                          </a:solidFill>
                        </a:rPr>
                        <a:t>Moses' Map 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60535"/>
                  </a:ext>
                </a:extLst>
              </a:tr>
              <a:tr h="474827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</a:rPr>
                        <a:t>Week 9: </a:t>
                      </a:r>
                      <a:r>
                        <a:rPr lang="en-AU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19/09</a:t>
                      </a:r>
                      <a:endParaRPr lang="en-US" sz="105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kern="1200">
                          <a:solidFill>
                            <a:schemeClr val="tx1"/>
                          </a:solidFill>
                        </a:rPr>
                        <a:t>Jonah's Detour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087025"/>
                  </a:ext>
                </a:extLst>
              </a:tr>
              <a:tr h="587665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</a:rPr>
                        <a:t>Week 10: </a:t>
                      </a:r>
                      <a:r>
                        <a:rPr lang="en-AU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26/09</a:t>
                      </a:r>
                      <a:endParaRPr lang="en-US" sz="105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kern="1200" dirty="0">
                          <a:solidFill>
                            <a:schemeClr val="tx1"/>
                          </a:solidFill>
                        </a:rPr>
                        <a:t>Travelling Mercies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29967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E43598A9-FFC1-C840-B0E3-98129685C5F0}"/>
              </a:ext>
            </a:extLst>
          </p:cNvPr>
          <p:cNvSpPr txBox="1"/>
          <p:nvPr/>
        </p:nvSpPr>
        <p:spPr>
          <a:xfrm>
            <a:off x="2969672" y="2135426"/>
            <a:ext cx="13932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Term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3EAA8D-8981-73AA-5315-4EF99F67E204}"/>
              </a:ext>
            </a:extLst>
          </p:cNvPr>
          <p:cNvSpPr txBox="1"/>
          <p:nvPr/>
        </p:nvSpPr>
        <p:spPr>
          <a:xfrm>
            <a:off x="5024271" y="11438886"/>
            <a:ext cx="149437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338"/>
              </a:spcAft>
            </a:pPr>
            <a:r>
              <a:rPr lang="en-US" b="1" dirty="0">
                <a:latin typeface="+mj-lt"/>
              </a:rPr>
              <a:t> </a:t>
            </a:r>
            <a:r>
              <a:rPr lang="en-US" sz="1200" b="1" dirty="0">
                <a:latin typeface="+mj-lt"/>
              </a:rPr>
              <a:t>Join our Private Facebook </a:t>
            </a:r>
          </a:p>
          <a:p>
            <a:pPr algn="ctr">
              <a:spcAft>
                <a:spcPts val="338"/>
              </a:spcAft>
            </a:pPr>
            <a:r>
              <a:rPr lang="en-US" sz="1200" b="1" dirty="0">
                <a:latin typeface="+mj-lt"/>
              </a:rPr>
              <a:t>page for photos and updates.</a:t>
            </a:r>
            <a:endParaRPr lang="en-AU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675924C-29F6-6A53-4CFD-090F74AEB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271" y="11497409"/>
            <a:ext cx="289931" cy="29845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59BD45F-93A9-C319-8161-717F5DA985DE}"/>
              </a:ext>
            </a:extLst>
          </p:cNvPr>
          <p:cNvSpPr txBox="1"/>
          <p:nvPr/>
        </p:nvSpPr>
        <p:spPr>
          <a:xfrm>
            <a:off x="559471" y="11392946"/>
            <a:ext cx="2454949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38"/>
              </a:spcAft>
            </a:pPr>
            <a:r>
              <a:rPr lang="en-US" sz="1200" b="1" dirty="0">
                <a:latin typeface="+mj-lt"/>
              </a:rPr>
              <a:t>Contact: </a:t>
            </a:r>
            <a:r>
              <a:rPr lang="en-US" sz="1200" dirty="0">
                <a:latin typeface="+mj-lt"/>
              </a:rPr>
              <a:t>Mariepaz (Leng) Hazell</a:t>
            </a:r>
          </a:p>
          <a:p>
            <a:pPr>
              <a:spcAft>
                <a:spcPts val="338"/>
              </a:spcAft>
            </a:pPr>
            <a:r>
              <a:rPr lang="en-US" sz="1200" dirty="0">
                <a:latin typeface="+mj-lt"/>
              </a:rPr>
              <a:t>Mobile: 0481 507 201</a:t>
            </a:r>
          </a:p>
          <a:p>
            <a:pPr>
              <a:spcAft>
                <a:spcPts val="338"/>
              </a:spcAft>
            </a:pPr>
            <a:r>
              <a:rPr lang="en-US" sz="1200" dirty="0">
                <a:latin typeface="+mj-lt"/>
              </a:rPr>
              <a:t>Email: waves@richmondanglican.com.au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9F355B9-02F4-CD0A-0FBB-1A9C3A4F7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641" y="3113764"/>
            <a:ext cx="5623966" cy="163052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13E9F0A-212C-ED67-28D2-D8E56B6FD0F1}"/>
              </a:ext>
            </a:extLst>
          </p:cNvPr>
          <p:cNvSpPr/>
          <p:nvPr/>
        </p:nvSpPr>
        <p:spPr>
          <a:xfrm rot="21408310">
            <a:off x="2479062" y="4208592"/>
            <a:ext cx="2189454" cy="1973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WAVES friends</a:t>
            </a:r>
            <a:endParaRPr lang="en-AU" sz="1200" dirty="0">
              <a:solidFill>
                <a:schemeClr val="tx1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F3CE542-3E33-C245-1D4B-54BDC8DBC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44" y="7491012"/>
            <a:ext cx="5623965" cy="157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64828"/>
      </p:ext>
    </p:extLst>
  </p:cSld>
  <p:clrMapOvr>
    <a:masterClrMapping/>
  </p:clrMapOvr>
</p:sld>
</file>

<file path=ppt/theme/theme1.xml><?xml version="1.0" encoding="utf-8"?>
<a:theme xmlns:a="http://schemas.openxmlformats.org/drawingml/2006/main" name="Cutom">
  <a:themeElements>
    <a:clrScheme name="Custom 1">
      <a:dk1>
        <a:srgbClr val="000000"/>
      </a:dk1>
      <a:lt1>
        <a:srgbClr val="FFFFFF"/>
      </a:lt1>
      <a:dk2>
        <a:srgbClr val="116979"/>
      </a:dk2>
      <a:lt2>
        <a:srgbClr val="DEE3E2"/>
      </a:lt2>
      <a:accent1>
        <a:srgbClr val="374144"/>
      </a:accent1>
      <a:accent2>
        <a:srgbClr val="D4DBDF"/>
      </a:accent2>
      <a:accent3>
        <a:srgbClr val="18B0B0"/>
      </a:accent3>
      <a:accent4>
        <a:srgbClr val="D7D8D7"/>
      </a:accent4>
      <a:accent5>
        <a:srgbClr val="000000"/>
      </a:accent5>
      <a:accent6>
        <a:srgbClr val="919191"/>
      </a:accent6>
      <a:hlink>
        <a:srgbClr val="18B0B0"/>
      </a:hlink>
      <a:folHlink>
        <a:srgbClr val="374144"/>
      </a:folHlink>
    </a:clrScheme>
    <a:fontScheme name="Custom 63">
      <a:majorFont>
        <a:latin typeface="The Hand Black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vel photo timeline_Win32_SL_V3" id="{4FB797A3-3C09-40F3-BD7D-9271271BD5DC}" vid="{090279B4-771A-4C73-B704-20E9F8BAAC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A89EBC-1860-44AD-A81C-D8F10D559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1DEB67-9534-4C4A-83B6-9A7AE3148044}">
  <ds:schemaRefs>
    <ds:schemaRef ds:uri="http://schemas.openxmlformats.org/package/2006/metadata/core-properties"/>
    <ds:schemaRef ds:uri="http://www.w3.org/XML/1998/namespace"/>
    <ds:schemaRef ds:uri="71af3243-3dd4-4a8d-8c0d-dd76da1f02a5"/>
    <ds:schemaRef ds:uri="http://schemas.microsoft.com/sharepoint/v3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230e9df3-be65-4c73-a93b-d1236ebd677e"/>
    <ds:schemaRef ds:uri="16c05727-aa75-4e4a-9b5f-8a80a1165891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6D80535-B6C3-43B9-AA30-103C47B5396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5010</TotalTime>
  <Words>136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Avenir Next LT Pro</vt:lpstr>
      <vt:lpstr>Broadway</vt:lpstr>
      <vt:lpstr>Calibri</vt:lpstr>
      <vt:lpstr>The Hand Black</vt:lpstr>
      <vt:lpstr>Cutom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Mariepaz Hazell</dc:creator>
  <cp:lastModifiedBy>Mariepaz Hazell</cp:lastModifiedBy>
  <cp:revision>3</cp:revision>
  <cp:lastPrinted>2025-07-20T12:55:05Z</cp:lastPrinted>
  <dcterms:created xsi:type="dcterms:W3CDTF">2025-07-12T21:08:34Z</dcterms:created>
  <dcterms:modified xsi:type="dcterms:W3CDTF">2025-07-26T01:00:28Z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